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61163" cy="9942513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0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74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3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80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6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0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76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2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96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6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5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BC1D-FFA1-4DB5-AE14-D4ED9D34AD99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991BB-BB7F-49D3-B411-8054BEE5F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88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 manipulation of 03_Sky City 029_City_in_Futur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008" y="-31317"/>
            <a:ext cx="9432032" cy="70740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3" y="3950876"/>
            <a:ext cx="8928992" cy="432048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Компенсация рассчитывается исходя из минимального размера взноса на капитальный ремонт (от 3 до 8 рублей за 1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кв.м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зависимости от вида дома) и размера регионального стандарта нормативной площади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91681"/>
            <a:ext cx="8496944" cy="601016"/>
          </a:xfrm>
        </p:spPr>
        <p:txBody>
          <a:bodyPr>
            <a:noAutofit/>
          </a:bodyPr>
          <a:lstStyle/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КОМПЕНСАЦИЯ РАСХОДОВ НА УПЛАТУ ВЗНОСОВ НА КАПИТАЛЬНЫЙ РЕМОНТ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48" y="836712"/>
            <a:ext cx="1954503" cy="2736304"/>
          </a:xfrm>
          <a:prstGeom prst="rect">
            <a:avLst/>
          </a:prstGeom>
        </p:spPr>
      </p:pic>
      <p:sp>
        <p:nvSpPr>
          <p:cNvPr id="8" name="Прямоугольная выноска 7"/>
          <p:cNvSpPr/>
          <p:nvPr/>
        </p:nvSpPr>
        <p:spPr>
          <a:xfrm rot="5400000">
            <a:off x="5844230" y="692696"/>
            <a:ext cx="3216180" cy="3024336"/>
          </a:xfrm>
          <a:prstGeom prst="wedgeRectCallout">
            <a:avLst>
              <a:gd name="adj1" fmla="val -19008"/>
              <a:gd name="adj2" fmla="val 6617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</a:p>
          <a:p>
            <a:pPr marL="285750" indent="-285750" algn="ctr">
              <a:buFontTx/>
              <a:buChar char="-"/>
            </a:pPr>
            <a:r>
              <a:rPr lang="ru-RU" sz="1300" b="1" dirty="0" smtClean="0"/>
              <a:t>одиноко </a:t>
            </a:r>
            <a:r>
              <a:rPr lang="ru-RU" sz="1300" b="1" dirty="0"/>
              <a:t>проживающим неработающим собственникам жилых помещений, достигшим возраста </a:t>
            </a:r>
            <a:r>
              <a:rPr lang="ru-RU" sz="1300" b="1" dirty="0" smtClean="0"/>
              <a:t>80 лет;</a:t>
            </a:r>
          </a:p>
          <a:p>
            <a:pPr algn="ctr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300" b="1" dirty="0"/>
              <a:t>собственникам жилых помещений, достигшим возраста </a:t>
            </a:r>
            <a:r>
              <a:rPr lang="ru-RU" sz="1300" b="1" dirty="0" smtClean="0"/>
              <a:t>80 лет</a:t>
            </a:r>
            <a:r>
              <a:rPr lang="ru-RU" sz="1300" b="1" dirty="0"/>
              <a:t>, проживающим в составе семьи, состоящей только из совместно проживающих неработающих граждан пенсионного возраста и (или) неработающих инвалидов I и (или) II групп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 rot="16200000">
            <a:off x="-91962" y="637243"/>
            <a:ext cx="3600406" cy="3135233"/>
          </a:xfrm>
          <a:prstGeom prst="wedgeRectCallout">
            <a:avLst>
              <a:gd name="adj1" fmla="val 22235"/>
              <a:gd name="adj2" fmla="val 6452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marL="285750" indent="-285750" algn="ctr">
              <a:buFontTx/>
              <a:buChar char="-"/>
            </a:pPr>
            <a:r>
              <a:rPr lang="ru-RU" sz="1300" b="1" dirty="0" smtClean="0"/>
              <a:t>одиноко проживающим неработающим собственникам жилых помещений, достигшим возраста 70 лет;</a:t>
            </a:r>
          </a:p>
          <a:p>
            <a:pPr marL="285750" indent="-285750" algn="ctr">
              <a:buFontTx/>
              <a:buChar char="-"/>
            </a:pPr>
            <a:r>
              <a:rPr lang="ru-RU" sz="1300" b="1" dirty="0" smtClean="0"/>
              <a:t>собственникам жилых помещений, достигшим возраста 70 лет, проживающим в составе семьи, состоящей только из совместно проживающих неработающих граждан пенсионного возраста и (или) неработающих инвалидов I и (или) II групп;</a:t>
            </a:r>
          </a:p>
          <a:p>
            <a:pPr algn="ctr"/>
            <a:r>
              <a:rPr lang="ru-RU" sz="1300" b="1" dirty="0" smtClean="0"/>
              <a:t>- одиноко проживающим неработающим собственникам жилых помещений, достигшим возраста 60 лет, но не достигшим возраста 70 лет</a:t>
            </a:r>
            <a:endParaRPr lang="ru-RU" sz="13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09" y="5301209"/>
            <a:ext cx="194421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общей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площади жилого помещения на одиноко проживающего гражданина</a:t>
            </a: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87067" y="4437112"/>
            <a:ext cx="1971357" cy="86409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кв.м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85880" y="5301209"/>
            <a:ext cx="2186119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квадратный метр общей площади жилого помещения на одного члена семьи, состоящей из 2-х человек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338660" y="4581127"/>
            <a:ext cx="2233339" cy="729450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кв.м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5301213"/>
            <a:ext cx="2160240" cy="7920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общей площади жилого помещения на одного члена семьи, состоящей из 4-х человек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644008" y="4581131"/>
            <a:ext cx="2160240" cy="72944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кв.м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86622" y="5310577"/>
            <a:ext cx="2149874" cy="7827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общей площади жилого помещения на одного члена семьи, состоящей из 5 и более человек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886622" y="4581127"/>
            <a:ext cx="2149874" cy="729450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кв.м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87067" y="6201988"/>
            <a:ext cx="5033006" cy="65330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КОМПЕНСАЦИЯ ПРЕДОСТАВЛЯЕТСЯ ПРИ ОТСУТСТВИИ ЗАДОЛЖЕННОСТИ ПО УПЛАТЕ ВЗНОСОВ НА КАПИТАЛЬНЫЙ РЕМОНТ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5292080" y="6204696"/>
            <a:ext cx="3851920" cy="65330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Заявление и документы на оформление компенсации подаются в учреждения социальной защиты населения по месту жительства </a:t>
            </a:r>
            <a:endParaRPr lang="ru-RU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Текст 3"/>
          <p:cNvSpPr txBox="1">
            <a:spLocks/>
          </p:cNvSpPr>
          <p:nvPr/>
        </p:nvSpPr>
        <p:spPr>
          <a:xfrm>
            <a:off x="395536" y="104148"/>
            <a:ext cx="8496944" cy="6010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КОМПЕНСАЦИЯ РАСХОДОВ НА УПЛАТУ ВЗНОСОВ НА КАПИТАЛЬНЫЙ РЕМОНТ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2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259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Компенсация рассчитывается исходя из минимального размера взноса на капитальный ремонт (от 3 до 8 рублей за 1 кв.м. в зависимости от вида дома) и размера регионального стандарта нормативной площади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С. Заболотская</dc:creator>
  <cp:lastModifiedBy>Оксана С. Заболотская</cp:lastModifiedBy>
  <cp:revision>11</cp:revision>
  <cp:lastPrinted>2020-10-07T03:09:42Z</cp:lastPrinted>
  <dcterms:created xsi:type="dcterms:W3CDTF">2020-10-07T01:26:44Z</dcterms:created>
  <dcterms:modified xsi:type="dcterms:W3CDTF">2020-10-07T03:15:55Z</dcterms:modified>
</cp:coreProperties>
</file>